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10" r:id="rId9"/>
    <p:sldId id="608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0" r:id="rId19"/>
    <p:sldId id="622" r:id="rId20"/>
    <p:sldId id="624" r:id="rId21"/>
    <p:sldId id="625" r:id="rId22"/>
    <p:sldId id="627" r:id="rId23"/>
    <p:sldId id="628" r:id="rId24"/>
    <p:sldId id="629" r:id="rId25"/>
    <p:sldId id="631" r:id="rId26"/>
    <p:sldId id="602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Мултимедия и компютърна презентация" id="{83E617AB-ACB8-4344-AF3B-C7D5D9AC8EEF}">
          <p14:sldIdLst>
            <p14:sldId id="603"/>
            <p14:sldId id="604"/>
            <p14:sldId id="605"/>
          </p14:sldIdLst>
        </p14:section>
        <p14:section name="Елементи на слайд" id="{48443CA5-41CF-49FE-9B92-392779A0AE56}">
          <p14:sldIdLst>
            <p14:sldId id="606"/>
            <p14:sldId id="607"/>
            <p14:sldId id="610"/>
          </p14:sldIdLst>
        </p14:section>
        <p14:section name="MS PowerPoint" id="{2B737E8D-6C58-42FC-B525-551B13013AC1}">
          <p14:sldIdLst>
            <p14:sldId id="608"/>
            <p14:sldId id="611"/>
          </p14:sldIdLst>
        </p14:section>
        <p14:section name="Представяне на презентация" id="{6A2FF94F-47FF-44F8-84D1-BE50F1B16CDF}">
          <p14:sldIdLst>
            <p14:sldId id="612"/>
            <p14:sldId id="613"/>
            <p14:sldId id="614"/>
            <p14:sldId id="615"/>
          </p14:sldIdLst>
        </p14:section>
        <p14:section name="Режим на визуализация" id="{66B216CA-7D4E-4D1D-93D6-6F81044EDCE2}">
          <p14:sldIdLst>
            <p14:sldId id="616"/>
            <p14:sldId id="617"/>
            <p14:sldId id="619"/>
            <p14:sldId id="620"/>
            <p14:sldId id="622"/>
            <p14:sldId id="624"/>
            <p14:sldId id="625"/>
            <p14:sldId id="627"/>
          </p14:sldIdLst>
        </p14:section>
        <p14:section name="Изтриване и разместване на слайд" id="{A0D2733F-F8FF-4E08-869A-9F2BD95951AD}">
          <p14:sldIdLst>
            <p14:sldId id="628"/>
            <p14:sldId id="629"/>
            <p14:sldId id="631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2" autoAdjust="0"/>
    <p:restoredTop sz="95216" autoAdjust="0"/>
  </p:normalViewPr>
  <p:slideViewPr>
    <p:cSldViewPr showGuides="1">
      <p:cViewPr varScale="1">
        <p:scale>
          <a:sx n="114" d="100"/>
          <a:sy n="114" d="100"/>
        </p:scale>
        <p:origin x="200" y="88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16.10.23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16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459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822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70A4D1-1E62-4535-9EF6-4AC79EB460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2545"/>
          <a:stretch/>
        </p:blipFill>
        <p:spPr>
          <a:xfrm>
            <a:off x="6390123" y="3400017"/>
            <a:ext cx="5248260" cy="2188983"/>
          </a:xfrm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12318"/>
            <a:ext cx="11083636" cy="631058"/>
          </a:xfrm>
        </p:spPr>
        <p:txBody>
          <a:bodyPr>
            <a:normAutofit/>
          </a:bodyPr>
          <a:lstStyle/>
          <a:p>
            <a:r>
              <a:rPr lang="bg-BG" dirty="0"/>
              <a:t>Същност и основни елементи. </a:t>
            </a:r>
            <a:r>
              <a:rPr lang="en-US" dirty="0"/>
              <a:t>MS PowerPoint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302944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компютърните презентации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5EF0B7-2CC4-91B4-39BC-312B462C4892}"/>
              </a:ext>
            </a:extLst>
          </p:cNvPr>
          <p:cNvSpPr txBox="1"/>
          <p:nvPr/>
        </p:nvSpPr>
        <p:spPr>
          <a:xfrm>
            <a:off x="4836000" y="2982851"/>
            <a:ext cx="5466909" cy="925675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400" b="1" dirty="0"/>
              <a:t>TODO: Change picture</a:t>
            </a:r>
            <a:endParaRPr lang="bg-BG" sz="4400" b="1" dirty="0"/>
          </a:p>
        </p:txBody>
      </p:sp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в </a:t>
            </a:r>
            <a:r>
              <a:rPr lang="en-US" dirty="0"/>
              <a:t>PowerPoint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"/>
          <a:stretch/>
        </p:blipFill>
        <p:spPr>
          <a:xfrm>
            <a:off x="0" y="1089000"/>
            <a:ext cx="12192000" cy="5769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671000" y="4419000"/>
            <a:ext cx="2700000" cy="720000"/>
          </a:xfrm>
          <a:prstGeom prst="wedgeRoundRectCallout">
            <a:avLst>
              <a:gd name="adj1" fmla="val -17608"/>
              <a:gd name="adj2" fmla="val 68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Работен слайд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136000" y="5364000"/>
            <a:ext cx="3015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 за бележки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127" y="1944000"/>
            <a:ext cx="1911000" cy="47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361000" y="2196000"/>
            <a:ext cx="2160000" cy="1030500"/>
          </a:xfrm>
          <a:prstGeom prst="wedgeRoundRectCallout">
            <a:avLst>
              <a:gd name="adj1" fmla="val -61948"/>
              <a:gd name="adj2" fmla="val 89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 със слайдове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3C2D805-0DF3-D2A9-5E50-E2550A141E1F}"/>
              </a:ext>
            </a:extLst>
          </p:cNvPr>
          <p:cNvSpPr/>
          <p:nvPr/>
        </p:nvSpPr>
        <p:spPr bwMode="auto">
          <a:xfrm>
            <a:off x="8076000" y="5544000"/>
            <a:ext cx="3510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състояние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5E3B3-968A-53AE-5761-06CBA22BF920}"/>
              </a:ext>
            </a:extLst>
          </p:cNvPr>
          <p:cNvSpPr/>
          <p:nvPr/>
        </p:nvSpPr>
        <p:spPr bwMode="auto">
          <a:xfrm>
            <a:off x="-26126" y="6714000"/>
            <a:ext cx="12191999" cy="144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4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99825"/>
            <a:ext cx="10961783" cy="794175"/>
          </a:xfrm>
        </p:spPr>
        <p:txBody>
          <a:bodyPr/>
          <a:lstStyle/>
          <a:p>
            <a:r>
              <a:rPr lang="bg-BG" dirty="0"/>
              <a:t>Представяне 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725" y1="65523" x2="26634" y2="57516"/>
                        <a14:foregroundMark x1="36928" y1="57516" x2="36438" y2="37092"/>
                        <a14:foregroundMark x1="35948" y1="42647" x2="45752" y2="40850"/>
                        <a14:foregroundMark x1="35948" y1="51471" x2="47712" y2="48693"/>
                        <a14:foregroundMark x1="57026" y1="42647" x2="53268" y2="50163"/>
                        <a14:foregroundMark x1="55556" y1="44444" x2="67320" y2="42157"/>
                        <a14:foregroundMark x1="56536" y1="50980" x2="66340" y2="49673"/>
                        <a14:foregroundMark x1="61275" y1="51471" x2="60784" y2="59477"/>
                        <a14:foregroundMark x1="60784" y1="51961" x2="56536" y2="59967"/>
                        <a14:foregroundMark x1="60294" y1="60458" x2="51471" y2="51471"/>
                        <a14:foregroundMark x1="36438" y1="53922" x2="64052" y2="37908"/>
                        <a14:foregroundMark x1="57516" y1="61765" x2="55065" y2="36111"/>
                        <a14:foregroundMark x1="66830" y1="62255" x2="55065" y2="38399"/>
                        <a14:foregroundMark x1="34150" y1="54739" x2="36438" y2="31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1674000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Методи за стартиране на презентация: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F5</a:t>
            </a:r>
            <a:r>
              <a:rPr lang="en-US" dirty="0"/>
              <a:t>]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	        от лентата за състояние на документа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командите от панела </a:t>
            </a:r>
            <a:r>
              <a:rPr lang="en-US" b="1" dirty="0"/>
              <a:t>Start Slide Show</a:t>
            </a:r>
            <a:r>
              <a:rPr lang="en-US" dirty="0"/>
              <a:t> </a:t>
            </a:r>
            <a:r>
              <a:rPr lang="bg-BG" dirty="0"/>
              <a:t>в менюто </a:t>
            </a:r>
            <a:r>
              <a:rPr lang="en-US" b="1" dirty="0"/>
              <a:t>Slide Show</a:t>
            </a:r>
            <a:endParaRPr lang="bg-BG" b="1" dirty="0"/>
          </a:p>
          <a:p>
            <a:pPr>
              <a:spcAft>
                <a:spcPts val="1800"/>
              </a:spcAft>
            </a:pPr>
            <a:r>
              <a:rPr lang="bg-BG" dirty="0"/>
              <a:t>Край на презентацията: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Esc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и спиране на презентация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/>
          <a:stretch/>
        </p:blipFill>
        <p:spPr>
          <a:xfrm>
            <a:off x="1506000" y="2754000"/>
            <a:ext cx="581971" cy="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Стартиране и спиране на презентация – видео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930"/>
            <a:ext cx="12192000" cy="57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преминете на следващ слайд: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  <a:p>
            <a:endParaRPr lang="bg-BG" dirty="0"/>
          </a:p>
          <a:p>
            <a:r>
              <a:rPr lang="bg-BG" dirty="0"/>
              <a:t>За да се върнете на предишен слайд: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слайдове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1" y="4734000"/>
            <a:ext cx="1800000" cy="1655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50409"/>
          <a:stretch/>
        </p:blipFill>
        <p:spPr>
          <a:xfrm>
            <a:off x="5276490" y="2031594"/>
            <a:ext cx="1645920" cy="166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r="33176" b="51481"/>
          <a:stretch/>
        </p:blipFill>
        <p:spPr>
          <a:xfrm>
            <a:off x="8562067" y="4790264"/>
            <a:ext cx="1692733" cy="1585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t="50409" r="33420"/>
          <a:stretch/>
        </p:blipFill>
        <p:spPr>
          <a:xfrm>
            <a:off x="8571000" y="2029190"/>
            <a:ext cx="1692733" cy="1665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6" y="2029190"/>
            <a:ext cx="1802455" cy="1662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5" r="67614"/>
          <a:stretch/>
        </p:blipFill>
        <p:spPr>
          <a:xfrm>
            <a:off x="5274289" y="4734000"/>
            <a:ext cx="1645920" cy="16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3" y="2079000"/>
            <a:ext cx="3024294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Режим на визуализация </a:t>
            </a:r>
            <a:r>
              <a:rPr lang="bg-BG" dirty="0"/>
              <a:t>– различни начини на </a:t>
            </a:r>
            <a:r>
              <a:rPr lang="bg-BG" b="1" dirty="0"/>
              <a:t>показване</a:t>
            </a:r>
            <a:r>
              <a:rPr lang="bg-BG" dirty="0"/>
              <a:t> на презентацията от </a:t>
            </a:r>
            <a:r>
              <a:rPr lang="bg-BG" b="1" dirty="0"/>
              <a:t>специализиран софтуер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/>
              <a:t>Normal</a:t>
            </a:r>
          </a:p>
          <a:p>
            <a:pPr lvl="1"/>
            <a:r>
              <a:rPr lang="en-US" b="1" dirty="0"/>
              <a:t>Outline View</a:t>
            </a:r>
          </a:p>
          <a:p>
            <a:pPr lvl="1"/>
            <a:r>
              <a:rPr lang="en-US" b="1" dirty="0"/>
              <a:t>Slide Sorter</a:t>
            </a:r>
          </a:p>
          <a:p>
            <a:pPr lvl="1"/>
            <a:r>
              <a:rPr lang="en-US" b="1" dirty="0"/>
              <a:t>Notes Page</a:t>
            </a:r>
          </a:p>
          <a:p>
            <a:pPr lvl="1"/>
            <a:r>
              <a:rPr lang="en-US" b="1" dirty="0"/>
              <a:t>Reading View</a:t>
            </a:r>
          </a:p>
          <a:p>
            <a:pPr lvl="1"/>
            <a:r>
              <a:rPr lang="en-US" b="1" dirty="0"/>
              <a:t>Slide Show</a:t>
            </a:r>
            <a:endParaRPr lang="bg-BG" b="1" dirty="0"/>
          </a:p>
          <a:p>
            <a:r>
              <a:rPr lang="bg-BG" dirty="0"/>
              <a:t>Избира се от панела </a:t>
            </a:r>
            <a:r>
              <a:rPr lang="en-US" b="1" dirty="0"/>
              <a:t>Presentation Views </a:t>
            </a:r>
            <a:r>
              <a:rPr lang="bg-BG" dirty="0"/>
              <a:t>в менюто </a:t>
            </a:r>
            <a:r>
              <a:rPr lang="en-US" b="1" dirty="0"/>
              <a:t>View</a:t>
            </a:r>
            <a:endParaRPr lang="bg-BG" b="1" dirty="0"/>
          </a:p>
          <a:p>
            <a:pPr marL="0" indent="0">
              <a:buNone/>
            </a:pP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Normal</a:t>
            </a:r>
            <a:r>
              <a:rPr lang="en-US" dirty="0"/>
              <a:t> – </a:t>
            </a:r>
            <a:r>
              <a:rPr lang="bg-BG" dirty="0"/>
              <a:t>използва се при </a:t>
            </a:r>
            <a:r>
              <a:rPr lang="bg-BG" b="1" dirty="0"/>
              <a:t>създаването</a:t>
            </a:r>
            <a:r>
              <a:rPr lang="bg-BG" dirty="0"/>
              <a:t> и </a:t>
            </a:r>
            <a:r>
              <a:rPr lang="bg-BG" b="1" dirty="0"/>
              <a:t>редактирането</a:t>
            </a:r>
            <a:r>
              <a:rPr lang="bg-BG" dirty="0"/>
              <a:t> на презентация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"/>
          <a:stretch/>
        </p:blipFill>
        <p:spPr>
          <a:xfrm>
            <a:off x="2174135" y="2414238"/>
            <a:ext cx="7843730" cy="4247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78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300" b="1" dirty="0"/>
              <a:t>Outline View</a:t>
            </a:r>
            <a:r>
              <a:rPr lang="en-US" sz="3300" dirty="0"/>
              <a:t> – </a:t>
            </a:r>
            <a:r>
              <a:rPr lang="bg-BG" sz="3300" b="1" dirty="0"/>
              <a:t>показва текста </a:t>
            </a:r>
            <a:r>
              <a:rPr lang="bg-BG" sz="3300" dirty="0"/>
              <a:t>от слайда в лявата част от полето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7" y="2409421"/>
            <a:ext cx="7845552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400" b="1" dirty="0"/>
              <a:t>Slide Sorter</a:t>
            </a:r>
            <a:r>
              <a:rPr lang="bg-BG" sz="3400" b="1" dirty="0"/>
              <a:t> </a:t>
            </a:r>
            <a:r>
              <a:rPr lang="bg-BG" sz="3400" dirty="0"/>
              <a:t>– </a:t>
            </a:r>
            <a:r>
              <a:rPr lang="bg-BG" sz="3400" b="1" dirty="0"/>
              <a:t>показва слайдовете </a:t>
            </a:r>
            <a:r>
              <a:rPr lang="bg-BG" sz="3400" dirty="0"/>
              <a:t>с умалени изображения и позволява </a:t>
            </a:r>
            <a:r>
              <a:rPr lang="bg-BG" sz="3400" b="1" dirty="0"/>
              <a:t>подреждане</a:t>
            </a:r>
            <a:r>
              <a:rPr lang="bg-BG" sz="3400" dirty="0"/>
              <a:t> и </a:t>
            </a:r>
            <a:r>
              <a:rPr lang="bg-BG" sz="3400" b="1" dirty="0"/>
              <a:t>изтриване</a:t>
            </a:r>
            <a:r>
              <a:rPr lang="bg-BG" sz="3400" dirty="0"/>
              <a:t> на слайдове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Sorter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02" y="2409421"/>
            <a:ext cx="7806601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2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Мултимедия и </a:t>
            </a:r>
            <a:r>
              <a:rPr lang="bg-BG" b="1" dirty="0"/>
              <a:t>компютърна презентация</a:t>
            </a:r>
          </a:p>
          <a:p>
            <a:r>
              <a:rPr lang="en-US" dirty="0"/>
              <a:t>͏</a:t>
            </a:r>
            <a:r>
              <a:rPr lang="bg-BG" b="1" dirty="0"/>
              <a:t>Елементи</a:t>
            </a:r>
            <a:r>
              <a:rPr lang="bg-BG" dirty="0"/>
              <a:t> на слайд</a:t>
            </a:r>
          </a:p>
          <a:p>
            <a:r>
              <a:rPr lang="en-US" dirty="0"/>
              <a:t>MS </a:t>
            </a:r>
            <a:r>
              <a:rPr lang="en-US" b="1" dirty="0"/>
              <a:t>PowerPoint</a:t>
            </a:r>
          </a:p>
          <a:p>
            <a:r>
              <a:rPr lang="en-US" dirty="0"/>
              <a:t>͏</a:t>
            </a:r>
            <a:r>
              <a:rPr lang="bg-BG" b="1" dirty="0"/>
              <a:t>Представяне</a:t>
            </a:r>
            <a:r>
              <a:rPr lang="bg-BG" dirty="0"/>
              <a:t> на презентация</a:t>
            </a:r>
            <a:endParaRPr lang="en-US" dirty="0"/>
          </a:p>
          <a:p>
            <a:r>
              <a:rPr lang="bg-BG" dirty="0"/>
              <a:t>Режим на </a:t>
            </a:r>
            <a:r>
              <a:rPr lang="bg-BG" b="1" dirty="0"/>
              <a:t>визуализация</a:t>
            </a:r>
          </a:p>
          <a:p>
            <a:r>
              <a:rPr lang="en-US" dirty="0"/>
              <a:t>͏</a:t>
            </a:r>
            <a:r>
              <a:rPr lang="bg-BG" b="1" dirty="0"/>
              <a:t>Изтриване</a:t>
            </a:r>
            <a:r>
              <a:rPr lang="bg-BG" dirty="0"/>
              <a:t> и </a:t>
            </a:r>
            <a:r>
              <a:rPr lang="bg-BG" b="1" dirty="0"/>
              <a:t>разместване</a:t>
            </a:r>
            <a:r>
              <a:rPr lang="bg-BG" dirty="0"/>
              <a:t> на слайд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Notes Page </a:t>
            </a:r>
            <a:r>
              <a:rPr lang="en-US" dirty="0"/>
              <a:t>–</a:t>
            </a:r>
            <a:r>
              <a:rPr lang="bg-BG" dirty="0"/>
              <a:t> дава възможност за </a:t>
            </a:r>
            <a:r>
              <a:rPr lang="bg-BG" b="1" dirty="0"/>
              <a:t>въвеждане на бележки </a:t>
            </a:r>
            <a:r>
              <a:rPr lang="bg-BG" dirty="0"/>
              <a:t>от автора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09421"/>
            <a:ext cx="7795669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5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Reading View </a:t>
            </a:r>
            <a:r>
              <a:rPr lang="en-US" dirty="0"/>
              <a:t>– </a:t>
            </a:r>
            <a:r>
              <a:rPr lang="bg-BG" dirty="0"/>
              <a:t>показва даден </a:t>
            </a:r>
            <a:r>
              <a:rPr lang="bg-BG" b="1" dirty="0"/>
              <a:t>слайд </a:t>
            </a:r>
            <a:r>
              <a:rPr lang="bg-BG" dirty="0"/>
              <a:t>в</a:t>
            </a:r>
            <a:r>
              <a:rPr lang="bg-BG" b="1" dirty="0"/>
              <a:t> прозорец </a:t>
            </a:r>
            <a:r>
              <a:rPr lang="bg-BG" dirty="0"/>
              <a:t>с </a:t>
            </a:r>
            <a:r>
              <a:rPr lang="bg-BG" b="1" dirty="0"/>
              <a:t>променливи размери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18819"/>
            <a:ext cx="7795669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78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Slide Show </a:t>
            </a:r>
            <a:r>
              <a:rPr lang="en-US" dirty="0"/>
              <a:t>– </a:t>
            </a:r>
            <a:r>
              <a:rPr lang="bg-BG" dirty="0"/>
              <a:t>използва се за </a:t>
            </a:r>
            <a:r>
              <a:rPr lang="bg-BG" b="1" dirty="0"/>
              <a:t>разглеждане на презентацията </a:t>
            </a:r>
            <a:r>
              <a:rPr lang="bg-BG" dirty="0"/>
              <a:t>на </a:t>
            </a:r>
            <a:r>
              <a:rPr lang="bg-BG" b="1" dirty="0"/>
              <a:t>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51" y="2418819"/>
            <a:ext cx="7492503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60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Изтриване и разместване на 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76000" y="6507163"/>
            <a:ext cx="516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1095-96B7-3B5E-4F6A-B6C9B87AA47D}"/>
              </a:ext>
            </a:extLst>
          </p:cNvPr>
          <p:cNvSpPr txBox="1"/>
          <p:nvPr/>
        </p:nvSpPr>
        <p:spPr>
          <a:xfrm>
            <a:off x="4828606" y="1478055"/>
            <a:ext cx="5431598" cy="797050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dirty="0"/>
              <a:t>TODO: Add image</a:t>
            </a:r>
            <a:endParaRPr lang="bg-BG" sz="3600" b="1" dirty="0"/>
          </a:p>
        </p:txBody>
      </p:sp>
    </p:spTree>
    <p:extLst>
      <p:ext uri="{BB962C8B-B14F-4D97-AF65-F5344CB8AC3E}">
        <p14:creationId xmlns:p14="http://schemas.microsoft.com/office/powerpoint/2010/main" val="3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изтриете слайд</a:t>
            </a:r>
            <a:r>
              <a:rPr lang="bg-BG" dirty="0"/>
              <a:t>, го </a:t>
            </a:r>
            <a:r>
              <a:rPr lang="bg-BG" b="1" dirty="0"/>
              <a:t>активирайте</a:t>
            </a:r>
            <a:r>
              <a:rPr lang="bg-BG" dirty="0"/>
              <a:t> и </a:t>
            </a:r>
            <a:r>
              <a:rPr lang="bg-BG" b="1" dirty="0"/>
              <a:t>натиснете</a:t>
            </a:r>
            <a:r>
              <a:rPr lang="bg-BG" dirty="0"/>
              <a:t>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r>
              <a:rPr lang="en-US" dirty="0"/>
              <a:t> </a:t>
            </a:r>
            <a:r>
              <a:rPr lang="bg-BG" dirty="0"/>
              <a:t>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0" y="2444785"/>
            <a:ext cx="8123400" cy="42678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01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28766"/>
          </a:xfrm>
        </p:spPr>
        <p:txBody>
          <a:bodyPr/>
          <a:lstStyle/>
          <a:p>
            <a:r>
              <a:rPr lang="bg-BG" dirty="0"/>
              <a:t>За да разместите слайд, </a:t>
            </a:r>
            <a:r>
              <a:rPr lang="bg-BG" b="1" dirty="0"/>
              <a:t>го активирайте</a:t>
            </a:r>
            <a:r>
              <a:rPr lang="bg-BG" dirty="0"/>
              <a:t>, </a:t>
            </a:r>
            <a:r>
              <a:rPr lang="bg-BG" b="1" dirty="0"/>
              <a:t>щракнете</a:t>
            </a:r>
            <a:r>
              <a:rPr lang="bg-BG" dirty="0"/>
              <a:t> с левия бутон на мишката върху него и го </a:t>
            </a:r>
            <a:r>
              <a:rPr lang="bg-BG" b="1" dirty="0"/>
              <a:t>влачете до желаното място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Разместване 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1" y="2444785"/>
            <a:ext cx="8123398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Мултимедия</a:t>
            </a:r>
            <a:r>
              <a:rPr lang="bg-BG" sz="2800" dirty="0">
                <a:solidFill>
                  <a:schemeClr val="bg2"/>
                </a:solidFill>
              </a:rPr>
              <a:t> – съчетание на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звук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др</a:t>
            </a:r>
            <a:r>
              <a:rPr lang="bg-BG" sz="2800" dirty="0">
                <a:solidFill>
                  <a:schemeClr val="bg2"/>
                </a:solidFill>
              </a:rPr>
              <a:t>.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Слайд</a:t>
            </a:r>
            <a:r>
              <a:rPr lang="bg-BG" sz="2800" dirty="0">
                <a:solidFill>
                  <a:schemeClr val="bg2"/>
                </a:solidFill>
              </a:rPr>
              <a:t> – основен елемент, изграждащ презентацията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Елементи на слайд:</a:t>
            </a:r>
          </a:p>
          <a:p>
            <a:pPr marL="888666" lvl="1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Текст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заглавен надпис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графично изображение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организационни елементи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MS PowerPoint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програма за </a:t>
            </a:r>
            <a:r>
              <a:rPr lang="bg-BG" sz="2400" b="1" dirty="0">
                <a:solidFill>
                  <a:schemeClr val="bg2"/>
                </a:solidFill>
              </a:rPr>
              <a:t>създаване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редактиране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компютърни презентации</a:t>
            </a:r>
          </a:p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</a:pPr>
            <a:endParaRPr lang="bg-BG" sz="26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2"/>
              </a:buClr>
              <a:buNone/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bg-BG" dirty="0"/>
              <a:t>Мултимедия и компютърна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79395"/>
            <a:ext cx="5715000" cy="381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60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Мултимедия</a:t>
            </a:r>
            <a:r>
              <a:rPr lang="bg-BG" dirty="0"/>
              <a:t> – съчетание на </a:t>
            </a:r>
            <a:r>
              <a:rPr lang="bg-BG" b="1" dirty="0"/>
              <a:t>различни</a:t>
            </a:r>
            <a:r>
              <a:rPr lang="bg-BG" dirty="0"/>
              <a:t> по вид </a:t>
            </a:r>
            <a:r>
              <a:rPr lang="bg-BG" b="1" dirty="0"/>
              <a:t>елементи</a:t>
            </a:r>
            <a:r>
              <a:rPr lang="bg-BG" dirty="0"/>
              <a:t> като </a:t>
            </a:r>
            <a:r>
              <a:rPr lang="bg-BG" b="1" dirty="0"/>
              <a:t>текст</a:t>
            </a:r>
            <a:r>
              <a:rPr lang="bg-BG" dirty="0"/>
              <a:t>, </a:t>
            </a:r>
            <a:r>
              <a:rPr lang="bg-BG" b="1" dirty="0"/>
              <a:t>звук</a:t>
            </a:r>
            <a:r>
              <a:rPr lang="bg-BG" dirty="0"/>
              <a:t>, </a:t>
            </a:r>
            <a:r>
              <a:rPr lang="bg-BG" b="1" dirty="0"/>
              <a:t>изображение</a:t>
            </a:r>
            <a:r>
              <a:rPr lang="bg-BG" dirty="0"/>
              <a:t>, </a:t>
            </a:r>
            <a:r>
              <a:rPr lang="bg-BG" b="1" dirty="0"/>
              <a:t>анимация</a:t>
            </a:r>
            <a:r>
              <a:rPr lang="bg-BG" dirty="0"/>
              <a:t>, </a:t>
            </a:r>
            <a:r>
              <a:rPr lang="bg-BG" b="1" dirty="0"/>
              <a:t>видео</a:t>
            </a:r>
            <a:r>
              <a:rPr lang="bg-BG" dirty="0"/>
              <a:t>... </a:t>
            </a:r>
          </a:p>
          <a:p>
            <a:pPr lvl="1"/>
            <a:r>
              <a:rPr lang="bg-BG" dirty="0"/>
              <a:t>Използва се с цел </a:t>
            </a:r>
            <a:r>
              <a:rPr lang="bg-BG" b="1" dirty="0"/>
              <a:t>представяне на информация </a:t>
            </a:r>
            <a:r>
              <a:rPr lang="bg-BG" dirty="0"/>
              <a:t>в </a:t>
            </a:r>
            <a:r>
              <a:rPr lang="bg-BG" b="1" dirty="0"/>
              <a:t>подходящ вид</a:t>
            </a:r>
            <a:r>
              <a:rPr lang="bg-BG" dirty="0"/>
              <a:t> пред публика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Мултимедия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00" y="4284000"/>
            <a:ext cx="3015000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23" y="4284000"/>
            <a:ext cx="2946822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6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682857"/>
          </a:xfrm>
        </p:spPr>
        <p:txBody>
          <a:bodyPr>
            <a:normAutofit fontScale="92500"/>
          </a:bodyPr>
          <a:lstStyle/>
          <a:p>
            <a:r>
              <a:rPr lang="ru-RU" sz="4000" dirty="0"/>
              <a:t>͏</a:t>
            </a:r>
            <a:r>
              <a:rPr lang="ru-RU" sz="4000" b="1" dirty="0">
                <a:solidFill>
                  <a:schemeClr val="bg1"/>
                </a:solidFill>
              </a:rPr>
              <a:t>Компютърната презентация </a:t>
            </a:r>
            <a:r>
              <a:rPr lang="ru-RU" sz="4000" dirty="0"/>
              <a:t>–</a:t>
            </a:r>
            <a:r>
              <a:rPr lang="en-US" sz="4000" dirty="0"/>
              <a:t> </a:t>
            </a:r>
            <a:r>
              <a:rPr lang="ru-RU" sz="4000" b="1" dirty="0"/>
              <a:t>средство</a:t>
            </a:r>
            <a:r>
              <a:rPr lang="ru-RU" sz="4000" dirty="0"/>
              <a:t> за </a:t>
            </a:r>
            <a:r>
              <a:rPr lang="ru-RU" sz="4000" b="1" dirty="0"/>
              <a:t>представяне</a:t>
            </a:r>
            <a:r>
              <a:rPr lang="ru-RU" sz="4000" dirty="0"/>
              <a:t> на информация</a:t>
            </a:r>
            <a:r>
              <a:rPr lang="en-US" sz="4000" dirty="0"/>
              <a:t> </a:t>
            </a:r>
            <a:r>
              <a:rPr lang="ru-RU" sz="4000" b="1" dirty="0"/>
              <a:t>пред аудитория</a:t>
            </a:r>
            <a:endParaRPr lang="en-US" sz="4000" b="1" dirty="0"/>
          </a:p>
          <a:p>
            <a:pPr lvl="1"/>
            <a:r>
              <a:rPr lang="bg-BG" sz="3800" dirty="0"/>
              <a:t>Състои се от множество</a:t>
            </a:r>
            <a:r>
              <a:rPr lang="bg-BG" sz="3800" b="1" dirty="0"/>
              <a:t> слайдове</a:t>
            </a:r>
            <a:endParaRPr lang="en-US" sz="3800" b="1" dirty="0"/>
          </a:p>
          <a:p>
            <a:pPr lvl="1"/>
            <a:r>
              <a:rPr lang="ru-RU" sz="3800" dirty="0"/>
              <a:t>Включва визуални елементи като </a:t>
            </a:r>
            <a:r>
              <a:rPr lang="ru-RU" sz="3800" b="1" dirty="0"/>
              <a:t>графики</a:t>
            </a:r>
            <a:r>
              <a:rPr lang="ru-RU" sz="3800" dirty="0"/>
              <a:t> и </a:t>
            </a:r>
            <a:r>
              <a:rPr lang="ru-RU" sz="3800" b="1" dirty="0"/>
              <a:t>др. мултимедийни елементи</a:t>
            </a:r>
            <a:endParaRPr lang="en-US" sz="3800" b="1" dirty="0"/>
          </a:p>
          <a:p>
            <a:r>
              <a:rPr lang="bg-BG" sz="4000" dirty="0"/>
              <a:t>Използва се за:</a:t>
            </a:r>
          </a:p>
          <a:p>
            <a:pPr lvl="1"/>
            <a:r>
              <a:rPr lang="bg-BG" sz="3800" b="1" dirty="0"/>
              <a:t>Обучение</a:t>
            </a:r>
          </a:p>
          <a:p>
            <a:pPr lvl="1"/>
            <a:r>
              <a:rPr lang="bg-BG" sz="3800" dirty="0"/>
              <a:t>Представяне на </a:t>
            </a:r>
            <a:r>
              <a:rPr lang="bg-BG" sz="3800" b="1" dirty="0"/>
              <a:t>проекти</a:t>
            </a:r>
            <a:r>
              <a:rPr lang="bg-BG" sz="3800" dirty="0"/>
              <a:t> и </a:t>
            </a:r>
            <a:r>
              <a:rPr lang="bg-BG" sz="3800" b="1" dirty="0"/>
              <a:t>доклади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презентация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Основна част от компютърните презентации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Елементи на 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69992"/>
            <a:ext cx="6480000" cy="3612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/>
              <a:t>Текст</a:t>
            </a:r>
            <a:r>
              <a:rPr lang="bg-BG" dirty="0"/>
              <a:t> – форматира се, както в </a:t>
            </a:r>
            <a:r>
              <a:rPr lang="en-US" b="1" dirty="0"/>
              <a:t>MS Word</a:t>
            </a:r>
          </a:p>
          <a:p>
            <a:r>
              <a:rPr lang="bg-BG" b="1" dirty="0"/>
              <a:t>Заглавен надпис</a:t>
            </a:r>
            <a:endParaRPr lang="bg-BG" dirty="0"/>
          </a:p>
          <a:p>
            <a:r>
              <a:rPr lang="bg-BG" b="1" dirty="0"/>
              <a:t>Графични елементи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Изображение</a:t>
            </a:r>
          </a:p>
          <a:p>
            <a:pPr lvl="1"/>
            <a:r>
              <a:rPr lang="bg-BG" dirty="0"/>
              <a:t>Диаграма</a:t>
            </a:r>
          </a:p>
          <a:p>
            <a:pPr lvl="1"/>
            <a:r>
              <a:rPr lang="bg-BG" dirty="0"/>
              <a:t>Видеоклип </a:t>
            </a:r>
          </a:p>
          <a:p>
            <a:r>
              <a:rPr lang="bg-BG" b="1" dirty="0"/>
              <a:t>Организационни елементи:</a:t>
            </a:r>
          </a:p>
          <a:p>
            <a:pPr lvl="1"/>
            <a:r>
              <a:rPr lang="bg-BG" dirty="0"/>
              <a:t>Линии</a:t>
            </a:r>
          </a:p>
          <a:p>
            <a:pPr lvl="1"/>
            <a:r>
              <a:rPr lang="bg-BG" dirty="0"/>
              <a:t>Рамки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21586" r="4229" b="14226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06000" y="1126541"/>
            <a:ext cx="1800000" cy="55679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768599" y="1313813"/>
            <a:ext cx="2970000" cy="720000"/>
          </a:xfrm>
          <a:prstGeom prst="wedgeRoundRectCallout">
            <a:avLst>
              <a:gd name="adj1" fmla="val -58997"/>
              <a:gd name="adj2" fmla="val -287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Заглавен надпис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01000" y="2394000"/>
            <a:ext cx="5850000" cy="355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16000" y="6084000"/>
            <a:ext cx="1440000" cy="720000"/>
          </a:xfrm>
          <a:prstGeom prst="wedgeRoundRectCallout">
            <a:avLst>
              <a:gd name="adj1" fmla="val 60727"/>
              <a:gd name="adj2" fmla="val -5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41000" y="1818338"/>
            <a:ext cx="3240000" cy="476066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529995" y="5866688"/>
            <a:ext cx="2817600" cy="927787"/>
          </a:xfrm>
          <a:prstGeom prst="wedgeRoundRectCallout">
            <a:avLst>
              <a:gd name="adj1" fmla="val 65069"/>
              <a:gd name="adj2" fmla="val -89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Графично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9E345-C867-0426-C9B5-0BB2399D73C1}"/>
              </a:ext>
            </a:extLst>
          </p:cNvPr>
          <p:cNvSpPr txBox="1"/>
          <p:nvPr/>
        </p:nvSpPr>
        <p:spPr>
          <a:xfrm>
            <a:off x="4828606" y="1527552"/>
            <a:ext cx="5431598" cy="1406448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dirty="0"/>
              <a:t>TODO: Change slides template (background)</a:t>
            </a:r>
            <a:endParaRPr lang="bg-BG" sz="3600" b="1" dirty="0"/>
          </a:p>
        </p:txBody>
      </p:sp>
    </p:spTree>
    <p:extLst>
      <p:ext uri="{BB962C8B-B14F-4D97-AF65-F5344CB8AC3E}">
        <p14:creationId xmlns:p14="http://schemas.microsoft.com/office/powerpoint/2010/main" val="36374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sz="quarter" idx="11"/>
          </p:nvPr>
        </p:nvSpPr>
        <p:spPr>
          <a:xfrm>
            <a:off x="615109" y="5634000"/>
            <a:ext cx="10961783" cy="900024"/>
          </a:xfrm>
        </p:spPr>
        <p:txBody>
          <a:bodyPr/>
          <a:lstStyle/>
          <a:p>
            <a:r>
              <a:rPr lang="bg-BG" dirty="0"/>
              <a:t>Програма за създаване на презентации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Microsoft PowerPoint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475127"/>
            <a:ext cx="25200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4465</TotalTime>
  <Words>757</Words>
  <Application>Microsoft Macintosh PowerPoint</Application>
  <PresentationFormat>Widescreen</PresentationFormat>
  <Paragraphs>144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SoftUni</vt:lpstr>
      <vt:lpstr>Въведение в компютърните презентации</vt:lpstr>
      <vt:lpstr>Съдържание</vt:lpstr>
      <vt:lpstr>Мултимедия и компютърна презентация</vt:lpstr>
      <vt:lpstr>Мултимедия</vt:lpstr>
      <vt:lpstr>Компютърна презентация</vt:lpstr>
      <vt:lpstr>Елементи на слайд</vt:lpstr>
      <vt:lpstr>Елементи на слайд (1)</vt:lpstr>
      <vt:lpstr>Елементи на слайд (2)</vt:lpstr>
      <vt:lpstr>Microsoft PowerPoint</vt:lpstr>
      <vt:lpstr>Елементи в PowerPoint</vt:lpstr>
      <vt:lpstr>Представяне на презентация</vt:lpstr>
      <vt:lpstr>Стартиране и спиране на презентация</vt:lpstr>
      <vt:lpstr>Стартиране и спиране на презентация – видео </vt:lpstr>
      <vt:lpstr>Смяна на слайдове</vt:lpstr>
      <vt:lpstr>Режим на визуализация</vt:lpstr>
      <vt:lpstr>Режим на визуализация</vt:lpstr>
      <vt:lpstr>Normal</vt:lpstr>
      <vt:lpstr>Outline View</vt:lpstr>
      <vt:lpstr>Slide Sorter</vt:lpstr>
      <vt:lpstr>Notes Page</vt:lpstr>
      <vt:lpstr>Reading View</vt:lpstr>
      <vt:lpstr>Slide Show</vt:lpstr>
      <vt:lpstr>Изтриване и разместване на слайд</vt:lpstr>
      <vt:lpstr>Изтриване на слайд</vt:lpstr>
      <vt:lpstr>Разместване на слайд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Въведнеие в компютърните презентации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Microsoft Office User</cp:lastModifiedBy>
  <cp:revision>222</cp:revision>
  <dcterms:created xsi:type="dcterms:W3CDTF">2018-05-23T13:08:44Z</dcterms:created>
  <dcterms:modified xsi:type="dcterms:W3CDTF">2023-10-16T13:06:18Z</dcterms:modified>
  <cp:category/>
</cp:coreProperties>
</file>